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74.png" ContentType="image/png"/>
  <Override PartName="/ppt/media/image75.jpeg" ContentType="image/jpeg"/>
  <Override PartName="/ppt/media/image73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jpeg" ContentType="image/jpeg"/>
  <Override PartName="/ppt/media/image72.png" ContentType="image/png"/>
  <Override PartName="/ppt/media/image64.jpeg" ContentType="image/jpeg"/>
  <Override PartName="/ppt/media/image63.jpeg" ContentType="image/jpeg"/>
  <Override PartName="/ppt/media/image62.png" ContentType="image/png"/>
  <Override PartName="/ppt/media/image61.png" ContentType="image/png"/>
  <Override PartName="/ppt/media/image60.png" ContentType="image/png"/>
  <Override PartName="/ppt/media/image58.png" ContentType="image/png"/>
  <Override PartName="/ppt/media/image55.png" ContentType="image/png"/>
  <Override PartName="/ppt/media/image53.jpeg" ContentType="image/jpeg"/>
  <Override PartName="/ppt/media/image52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19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33.jpeg" ContentType="image/jpe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jpeg" ContentType="image/jpeg"/>
  <Override PartName="/ppt/media/image3.png" ContentType="image/png"/>
  <Override PartName="/ppt/media/image20.jpeg" ContentType="image/jpeg"/>
  <Override PartName="/ppt/media/image51.png" ContentType="image/png"/>
  <Override PartName="/ppt/media/image1.png" ContentType="image/png"/>
  <Override PartName="/ppt/media/image17.png" ContentType="image/png"/>
  <Override PartName="/ppt/media/image8.jpeg" ContentType="image/jpeg"/>
  <Override PartName="/ppt/media/image25.png" ContentType="image/png"/>
  <Override PartName="/ppt/media/image22.jpeg" ContentType="image/jpeg"/>
  <Override PartName="/ppt/media/image56.png" ContentType="image/png"/>
  <Override PartName="/ppt/media/image6.png" ContentType="image/png"/>
  <Override PartName="/ppt/media/image57.png" ContentType="image/png"/>
  <Override PartName="/ppt/media/image7.png" ContentType="image/png"/>
  <Override PartName="/ppt/media/image9.png" ContentType="image/png"/>
  <Override PartName="/ppt/media/image24.png" ContentType="image/png"/>
  <Override PartName="/ppt/media/image18.png" ContentType="image/png"/>
  <Override PartName="/ppt/media/image2.jpeg" ContentType="image/jpeg"/>
  <Override PartName="/ppt/media/image34.jpeg" ContentType="image/jpeg"/>
  <Override PartName="/ppt/media/image69.png" ContentType="image/png"/>
  <Override PartName="/ppt/media/image10.png" ContentType="image/png"/>
  <Override PartName="/ppt/media/image23.png" ContentType="image/png"/>
  <Override PartName="/ppt/media/image26.jpeg" ContentType="image/jpeg"/>
  <Override PartName="/ppt/media/image45.png" ContentType="image/png"/>
  <Override PartName="/ppt/media/image27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32.png" ContentType="image/png"/>
  <Override PartName="/ppt/media/image28.png" ContentType="image/png"/>
  <Override PartName="/ppt/media/image35.jpeg" ContentType="image/jpeg"/>
  <Override PartName="/ppt/media/image36.jpeg" ContentType="image/jpeg"/>
  <Override PartName="/ppt/media/image40.jpeg" ContentType="image/jpeg"/>
  <Override PartName="/ppt/media/image44.png" ContentType="image/png"/>
  <Override PartName="/ppt/media/image48.png" ContentType="image/png"/>
  <Override PartName="/ppt/media/image5.jpeg" ContentType="image/jpeg"/>
  <Override PartName="/ppt/media/image37.jpeg" ContentType="image/jpeg"/>
  <Override PartName="/ppt/media/image41.png" ContentType="image/png"/>
  <Override PartName="/ppt/media/image42.png" ContentType="image/png"/>
  <Override PartName="/ppt/media/image59.jpeg" ContentType="image/jpeg"/>
  <Override PartName="/ppt/media/image43.png" ContentType="image/png"/>
  <Override PartName="/ppt/media/image46.png" ContentType="image/png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Clique para editar o título mestre</a:t>
            </a:r>
            <a:endParaRPr b="0" lang="pt-BR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developer.android.com/index.html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developer.android.com/design/index.html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://android-developers.blogspot.com.br/2015/05/android-design-support-library.html" TargetMode="External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hyperlink" Target="https://www.google.com/design/icons/" TargetMode="External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hyperlink" Target="https://www.genymotion.com/" TargetMode="External"/><Relationship Id="rId4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jpeg"/><Relationship Id="rId3" Type="http://schemas.openxmlformats.org/officeDocument/2006/relationships/image" Target="../media/image65.jpeg"/><Relationship Id="rId4" Type="http://schemas.openxmlformats.org/officeDocument/2006/relationships/hyperlink" Target="https://github.com/" TargetMode="External"/><Relationship Id="rId5" Type="http://schemas.openxmlformats.org/officeDocument/2006/relationships/hyperlink" Target="https://git-scm.com/" TargetMode="External"/><Relationship Id="rId6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hyperlink" Target="http://www.novatec.com.br/" TargetMode="External"/><Relationship Id="rId4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hyperlink" Target="http://www.thiengo.com.br/" TargetMode="External"/><Relationship Id="rId4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://olhardigital.uol.com.br/noticia/1-4-bilhao-de-dispositivos-no-mundo-rodam-android/51758/" TargetMode="External"/><Relationship Id="rId2" Type="http://schemas.openxmlformats.org/officeDocument/2006/relationships/hyperlink" Target="http://www.tecmundo.com.br/sistema-operacional/60596-ios-android-windows-phone-numeros-gigantes-comparados-infografico.htm/" TargetMode="External"/><Relationship Id="rId3" Type="http://schemas.openxmlformats.org/officeDocument/2006/relationships/hyperlink" Target="http://developer.android.com/about/dashboards/index.html/" TargetMode="External"/><Relationship Id="rId4" Type="http://schemas.openxmlformats.org/officeDocument/2006/relationships/hyperlink" Target="http://www.android.com/" TargetMode="External"/><Relationship Id="rId5" Type="http://schemas.openxmlformats.org/officeDocument/2006/relationships/slideLayout" Target="../slideLayouts/slideLayout2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hyperlink" Target="http://www.android.com/" TargetMode="External"/><Relationship Id="rId5" Type="http://schemas.openxmlformats.org/officeDocument/2006/relationships/hyperlink" Target="http://www.android.com/" TargetMode="External"/><Relationship Id="rId6" Type="http://schemas.openxmlformats.org/officeDocument/2006/relationships/slideLayout" Target="../slideLayouts/slideLayout2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://developer.android.com/develop/index.html" TargetMode="External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developer.android.com/studio/index.html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365760" y="1838160"/>
            <a:ext cx="11519280" cy="48877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pt-BR" sz="8800" spc="-1" strike="noStrike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Começando com Android</a:t>
            </a:r>
            <a:r>
              <a:rPr b="1" lang="pt-BR" sz="8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
</a:t>
            </a: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gency FB"/>
              </a:rPr>
              <a:t>Primeiras noções, ferramentas e materiais de estudo...</a:t>
            </a: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gency FB"/>
              </a:rPr>
              <a:t>
</a:t>
            </a: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gency FB"/>
              </a:rPr>
              <a:t>
</a:t>
            </a: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gency FB"/>
              </a:rPr>
              <a:t>Mário Carvalho</a:t>
            </a:r>
            <a:r>
              <a:rPr b="1"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gency FB"/>
              </a:rPr>
              <a:t>
</a:t>
            </a:r>
            <a:r>
              <a:rPr b="1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gency FB"/>
              </a:rPr>
              <a:t>
</a:t>
            </a:r>
            <a:r>
              <a:rPr b="1" lang="pt-BR" sz="32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Agency FB"/>
              </a:rPr>
              <a:t>UFMS - CPPP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317880" y="63000"/>
            <a:ext cx="1629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4" name="CustomShape 4"/>
          <p:cNvSpPr/>
          <p:nvPr/>
        </p:nvSpPr>
        <p:spPr>
          <a:xfrm>
            <a:off x="317880" y="536760"/>
            <a:ext cx="1629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" name="CustomShape 5"/>
          <p:cNvSpPr/>
          <p:nvPr/>
        </p:nvSpPr>
        <p:spPr>
          <a:xfrm>
            <a:off x="317880" y="1001160"/>
            <a:ext cx="1629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" name="CustomShape 6"/>
          <p:cNvSpPr/>
          <p:nvPr/>
        </p:nvSpPr>
        <p:spPr>
          <a:xfrm>
            <a:off x="11479680" y="62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" name="CustomShape 7"/>
          <p:cNvSpPr/>
          <p:nvPr/>
        </p:nvSpPr>
        <p:spPr>
          <a:xfrm>
            <a:off x="11476440" y="53676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" name="CustomShape 8"/>
          <p:cNvSpPr/>
          <p:nvPr/>
        </p:nvSpPr>
        <p:spPr>
          <a:xfrm>
            <a:off x="11459880" y="100116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7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8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9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30" name="CustomShape 6"/>
          <p:cNvSpPr/>
          <p:nvPr/>
        </p:nvSpPr>
        <p:spPr>
          <a:xfrm>
            <a:off x="1590120" y="180000"/>
            <a:ext cx="980460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>
            <a:off x="357840" y="1414080"/>
            <a:ext cx="121255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72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ANDROID SDK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Imagem 13" descr=""/>
          <p:cNvPicPr/>
          <p:nvPr/>
        </p:nvPicPr>
        <p:blipFill>
          <a:blip r:embed="rId1"/>
          <a:stretch/>
        </p:blipFill>
        <p:spPr>
          <a:xfrm>
            <a:off x="10541520" y="5565240"/>
            <a:ext cx="1649880" cy="1283040"/>
          </a:xfrm>
          <a:prstGeom prst="rect">
            <a:avLst/>
          </a:prstGeom>
          <a:ln>
            <a:noFill/>
          </a:ln>
        </p:spPr>
      </p:pic>
      <p:pic>
        <p:nvPicPr>
          <p:cNvPr id="134" name="Picture 335" descr=""/>
          <p:cNvPicPr/>
          <p:nvPr/>
        </p:nvPicPr>
        <p:blipFill>
          <a:blip r:embed="rId2"/>
          <a:stretch/>
        </p:blipFill>
        <p:spPr>
          <a:xfrm>
            <a:off x="4028760" y="2457720"/>
            <a:ext cx="4154040" cy="446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37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#SeuLindinho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341" descr=""/>
          <p:cNvPicPr/>
          <p:nvPr/>
        </p:nvPicPr>
        <p:blipFill>
          <a:blip r:embed="rId1"/>
          <a:stretch/>
        </p:blipFill>
        <p:spPr>
          <a:xfrm>
            <a:off x="2033640" y="3665880"/>
            <a:ext cx="6992280" cy="2030040"/>
          </a:xfrm>
          <a:prstGeom prst="rect">
            <a:avLst/>
          </a:prstGeom>
          <a:ln>
            <a:noFill/>
          </a:ln>
        </p:spPr>
      </p:pic>
      <p:pic>
        <p:nvPicPr>
          <p:cNvPr id="143" name="Picture 345" descr=""/>
          <p:cNvPicPr/>
          <p:nvPr/>
        </p:nvPicPr>
        <p:blipFill>
          <a:blip r:embed="rId2"/>
          <a:stretch/>
        </p:blipFill>
        <p:spPr>
          <a:xfrm>
            <a:off x="4614480" y="1734840"/>
            <a:ext cx="2249280" cy="2336760"/>
          </a:xfrm>
          <a:prstGeom prst="rect">
            <a:avLst/>
          </a:prstGeom>
          <a:ln>
            <a:noFill/>
          </a:ln>
        </p:spPr>
      </p:pic>
      <p:sp>
        <p:nvSpPr>
          <p:cNvPr id="144" name="CustomShape 8"/>
          <p:cNvSpPr/>
          <p:nvPr/>
        </p:nvSpPr>
        <p:spPr>
          <a:xfrm>
            <a:off x="2033640" y="5565240"/>
            <a:ext cx="8507880" cy="14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15000"/>
              </a:lnSpc>
            </a:pPr>
            <a:r>
              <a:rPr b="0" lang="pt-BR" sz="24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</a:t>
            </a:r>
            <a:r>
              <a:rPr b="0" lang="pt-BR" sz="24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É um sistema avançado de automatização de builds que une o melhor do Ant com o gerenciamento de dependências e as convenções do Maven.”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Imagem 1" descr=""/>
          <p:cNvPicPr/>
          <p:nvPr/>
        </p:nvPicPr>
        <p:blipFill>
          <a:blip r:embed="rId3"/>
          <a:stretch/>
        </p:blipFill>
        <p:spPr>
          <a:xfrm>
            <a:off x="7500600" y="1914120"/>
            <a:ext cx="4627080" cy="140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48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Documentação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2300760" y="6252840"/>
            <a:ext cx="838404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5000"/>
              </a:lnSpc>
            </a:pPr>
            <a:r>
              <a:rPr b="0" lang="pt-BR" sz="3200" spc="-1" strike="noStrike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http://developer.android.com/index.html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em 1" descr=""/>
          <p:cNvPicPr/>
          <p:nvPr/>
        </p:nvPicPr>
        <p:blipFill>
          <a:blip r:embed="rId2"/>
          <a:stretch/>
        </p:blipFill>
        <p:spPr>
          <a:xfrm>
            <a:off x="1126440" y="1656360"/>
            <a:ext cx="9819360" cy="460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60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Versão – </a:t>
            </a:r>
            <a:r>
              <a:rPr b="1" lang="pt-BR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 apostar?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-433800" y="6424920"/>
            <a:ext cx="10547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https://developer.android.com/about/dashboards/index.html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Imagem 4" descr=""/>
          <p:cNvPicPr/>
          <p:nvPr/>
        </p:nvPicPr>
        <p:blipFill>
          <a:blip r:embed="rId1"/>
          <a:stretch/>
        </p:blipFill>
        <p:spPr>
          <a:xfrm>
            <a:off x="1037520" y="1638000"/>
            <a:ext cx="9740160" cy="485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66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67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68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69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Design???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5516" descr=""/>
          <p:cNvPicPr/>
          <p:nvPr/>
        </p:nvPicPr>
        <p:blipFill>
          <a:blip r:embed="rId1"/>
          <a:stretch/>
        </p:blipFill>
        <p:spPr>
          <a:xfrm>
            <a:off x="1461240" y="1770480"/>
            <a:ext cx="9269640" cy="477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74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75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76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77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Design???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5522" descr=""/>
          <p:cNvPicPr/>
          <p:nvPr/>
        </p:nvPicPr>
        <p:blipFill>
          <a:blip r:embed="rId1"/>
          <a:stretch/>
        </p:blipFill>
        <p:spPr>
          <a:xfrm>
            <a:off x="5939640" y="1723320"/>
            <a:ext cx="3172320" cy="5134320"/>
          </a:xfrm>
          <a:prstGeom prst="rect">
            <a:avLst/>
          </a:prstGeom>
          <a:ln>
            <a:noFill/>
          </a:ln>
        </p:spPr>
      </p:pic>
      <p:pic>
        <p:nvPicPr>
          <p:cNvPr id="180" name="Picture 5523" descr=""/>
          <p:cNvPicPr/>
          <p:nvPr/>
        </p:nvPicPr>
        <p:blipFill>
          <a:blip r:embed="rId2"/>
          <a:stretch/>
        </p:blipFill>
        <p:spPr>
          <a:xfrm>
            <a:off x="2173320" y="1723320"/>
            <a:ext cx="3172320" cy="513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1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84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85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86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Material Design </a:t>
            </a: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</a:t>
            </a: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2925360" y="6458040"/>
            <a:ext cx="6115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https://developer.android.com/ design/index.html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Imagem 4" descr=""/>
          <p:cNvPicPr/>
          <p:nvPr/>
        </p:nvPicPr>
        <p:blipFill>
          <a:blip r:embed="rId2"/>
          <a:stretch/>
        </p:blipFill>
        <p:spPr>
          <a:xfrm>
            <a:off x="1060200" y="1638360"/>
            <a:ext cx="9766440" cy="474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92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93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94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95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Material Design </a:t>
            </a: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</a:t>
            </a: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745280" y="6458040"/>
            <a:ext cx="8764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https://www.google.com/design/spec/material-design/introduction.html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667" descr=""/>
          <p:cNvPicPr/>
          <p:nvPr/>
        </p:nvPicPr>
        <p:blipFill>
          <a:blip r:embed="rId1"/>
          <a:stretch/>
        </p:blipFill>
        <p:spPr>
          <a:xfrm>
            <a:off x="1285560" y="1770480"/>
            <a:ext cx="9645120" cy="456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5" dur="indefinite" restart="never" nodeType="tmRoot">
          <p:childTnLst>
            <p:seq>
              <p:cTn id="206" dur="indefinite" nodeType="mainSeq">
                <p:childTnLst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02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03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04" name="CustomShape 6"/>
          <p:cNvSpPr/>
          <p:nvPr/>
        </p:nvSpPr>
        <p:spPr>
          <a:xfrm>
            <a:off x="1564920" y="230400"/>
            <a:ext cx="98046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Hãm?</a:t>
            </a:r>
            <a:r>
              <a:rPr b="1" lang="pt-BR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8"/>
          <p:cNvSpPr/>
          <p:nvPr/>
        </p:nvSpPr>
        <p:spPr>
          <a:xfrm>
            <a:off x="-238680" y="2233440"/>
            <a:ext cx="12668760" cy="25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8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Afinal, oque é Material Design?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12" name="CustomShape 6"/>
          <p:cNvSpPr/>
          <p:nvPr/>
        </p:nvSpPr>
        <p:spPr>
          <a:xfrm>
            <a:off x="1590120" y="180000"/>
            <a:ext cx="980460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imSun"/>
                <a:ea typeface="SimSun"/>
              </a:rPr>
              <a:t>Mais ou menos isso...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654" descr=""/>
          <p:cNvPicPr/>
          <p:nvPr/>
        </p:nvPicPr>
        <p:blipFill>
          <a:blip r:embed="rId1"/>
          <a:stretch/>
        </p:blipFill>
        <p:spPr>
          <a:xfrm>
            <a:off x="1285560" y="3762360"/>
            <a:ext cx="9438480" cy="3005640"/>
          </a:xfrm>
          <a:prstGeom prst="rect">
            <a:avLst/>
          </a:prstGeom>
          <a:ln>
            <a:noFill/>
          </a:ln>
        </p:spPr>
      </p:pic>
      <p:pic>
        <p:nvPicPr>
          <p:cNvPr id="215" name="Picture 653" descr=""/>
          <p:cNvPicPr/>
          <p:nvPr/>
        </p:nvPicPr>
        <p:blipFill>
          <a:blip r:embed="rId2"/>
          <a:stretch/>
        </p:blipFill>
        <p:spPr>
          <a:xfrm>
            <a:off x="4159080" y="1590120"/>
            <a:ext cx="2880720" cy="221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4" name="CustomShape 6"/>
          <p:cNvSpPr/>
          <p:nvPr/>
        </p:nvSpPr>
        <p:spPr>
          <a:xfrm>
            <a:off x="1749240" y="21240"/>
            <a:ext cx="9872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void main(){...}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8"/>
          <p:cNvSpPr/>
          <p:nvPr/>
        </p:nvSpPr>
        <p:spPr>
          <a:xfrm>
            <a:off x="980640" y="1902600"/>
            <a:ext cx="10230480" cy="374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96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Pré-Requisitos  </a:t>
            </a:r>
            <a:r>
              <a:rPr b="0" lang="pt-BR" sz="96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4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DESENVOLVIMENTO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4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ANDROID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18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19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20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21" name="CustomShape 6"/>
          <p:cNvSpPr/>
          <p:nvPr/>
        </p:nvSpPr>
        <p:spPr>
          <a:xfrm>
            <a:off x="1590120" y="180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 Material Design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Picture 5581" descr=""/>
          <p:cNvPicPr/>
          <p:nvPr/>
        </p:nvPicPr>
        <p:blipFill>
          <a:blip r:embed="rId1"/>
          <a:stretch/>
        </p:blipFill>
        <p:spPr>
          <a:xfrm>
            <a:off x="5627880" y="1824840"/>
            <a:ext cx="2919240" cy="5072400"/>
          </a:xfrm>
          <a:prstGeom prst="rect">
            <a:avLst/>
          </a:prstGeom>
          <a:ln>
            <a:noFill/>
          </a:ln>
        </p:spPr>
      </p:pic>
      <p:sp>
        <p:nvSpPr>
          <p:cNvPr id="224" name="CustomShape 8"/>
          <p:cNvSpPr/>
          <p:nvPr/>
        </p:nvSpPr>
        <p:spPr>
          <a:xfrm>
            <a:off x="1706400" y="1288080"/>
            <a:ext cx="3386160" cy="63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413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27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28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29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0" name="CustomShape 6"/>
          <p:cNvSpPr/>
          <p:nvPr/>
        </p:nvSpPr>
        <p:spPr>
          <a:xfrm>
            <a:off x="1590120" y="180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 Material Design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Picture 5581" descr=""/>
          <p:cNvPicPr/>
          <p:nvPr/>
        </p:nvPicPr>
        <p:blipFill>
          <a:blip r:embed="rId1"/>
          <a:stretch/>
        </p:blipFill>
        <p:spPr>
          <a:xfrm>
            <a:off x="5627880" y="1824840"/>
            <a:ext cx="2919240" cy="5072400"/>
          </a:xfrm>
          <a:prstGeom prst="rect">
            <a:avLst/>
          </a:prstGeom>
          <a:ln>
            <a:noFill/>
          </a:ln>
        </p:spPr>
      </p:pic>
      <p:pic>
        <p:nvPicPr>
          <p:cNvPr id="233" name="Picture 5590" descr=""/>
          <p:cNvPicPr/>
          <p:nvPr/>
        </p:nvPicPr>
        <p:blipFill>
          <a:blip r:embed="rId2"/>
          <a:stretch/>
        </p:blipFill>
        <p:spPr>
          <a:xfrm>
            <a:off x="2081160" y="1824840"/>
            <a:ext cx="3104640" cy="507240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7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8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9" name="CustomShape 6"/>
          <p:cNvSpPr/>
          <p:nvPr/>
        </p:nvSpPr>
        <p:spPr>
          <a:xfrm>
            <a:off x="1590120" y="119160"/>
            <a:ext cx="9804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Design Support Library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8"/>
          <p:cNvSpPr/>
          <p:nvPr/>
        </p:nvSpPr>
        <p:spPr>
          <a:xfrm>
            <a:off x="2455200" y="6245280"/>
            <a:ext cx="9073800" cy="29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5000"/>
              </a:lnSpc>
            </a:pPr>
            <a:r>
              <a:rPr b="0" lang="pt-BR" sz="2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http://android-developers.blogspot.com.br/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9277920" y="5360400"/>
            <a:ext cx="2116800" cy="11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5000"/>
              </a:lnSpc>
            </a:pPr>
            <a:r>
              <a:rPr b="0" lang="pt-BR" sz="26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 flipV="1">
            <a:off x="8256240" y="6537960"/>
            <a:ext cx="1304280" cy="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Picture 711" descr=""/>
          <p:cNvPicPr/>
          <p:nvPr/>
        </p:nvPicPr>
        <p:blipFill>
          <a:blip r:embed="rId2"/>
          <a:stretch/>
        </p:blipFill>
        <p:spPr>
          <a:xfrm>
            <a:off x="950400" y="3046680"/>
            <a:ext cx="3843360" cy="3001680"/>
          </a:xfrm>
          <a:prstGeom prst="rect">
            <a:avLst/>
          </a:prstGeom>
          <a:ln>
            <a:noFill/>
          </a:ln>
        </p:spPr>
      </p:pic>
      <p:pic>
        <p:nvPicPr>
          <p:cNvPr id="245" name="Picture 713" descr=""/>
          <p:cNvPicPr/>
          <p:nvPr/>
        </p:nvPicPr>
        <p:blipFill>
          <a:blip r:embed="rId3"/>
          <a:stretch/>
        </p:blipFill>
        <p:spPr>
          <a:xfrm>
            <a:off x="4992480" y="4161960"/>
            <a:ext cx="6068160" cy="1819440"/>
          </a:xfrm>
          <a:prstGeom prst="rect">
            <a:avLst/>
          </a:prstGeom>
          <a:ln>
            <a:noFill/>
          </a:ln>
        </p:spPr>
      </p:pic>
      <p:pic>
        <p:nvPicPr>
          <p:cNvPr id="246" name="Picture 5612" descr=""/>
          <p:cNvPicPr/>
          <p:nvPr/>
        </p:nvPicPr>
        <p:blipFill>
          <a:blip r:embed="rId4"/>
          <a:stretch/>
        </p:blipFill>
        <p:spPr>
          <a:xfrm>
            <a:off x="947520" y="1861920"/>
            <a:ext cx="10089720" cy="1066680"/>
          </a:xfrm>
          <a:prstGeom prst="rect">
            <a:avLst/>
          </a:prstGeom>
          <a:ln>
            <a:noFill/>
          </a:ln>
        </p:spPr>
      </p:pic>
      <p:pic>
        <p:nvPicPr>
          <p:cNvPr id="247" name="Picture 5613" descr=""/>
          <p:cNvPicPr/>
          <p:nvPr/>
        </p:nvPicPr>
        <p:blipFill>
          <a:blip r:embed="rId5"/>
          <a:stretch/>
        </p:blipFill>
        <p:spPr>
          <a:xfrm>
            <a:off x="4989240" y="3035880"/>
            <a:ext cx="6071040" cy="83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1" dur="indefinite" restart="never" nodeType="tmRoot">
          <p:childTnLst>
            <p:seq>
              <p:cTn id="252" dur="indefinite" nodeType="mainSeq">
                <p:childTnLst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51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52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53" name="CustomShape 6"/>
          <p:cNvSpPr/>
          <p:nvPr/>
        </p:nvSpPr>
        <p:spPr>
          <a:xfrm>
            <a:off x="1590120" y="180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 Material Design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1706400" y="1288080"/>
            <a:ext cx="3386160" cy="63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413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Picture 5625" descr=""/>
          <p:cNvPicPr/>
          <p:nvPr/>
        </p:nvPicPr>
        <p:blipFill>
          <a:blip r:embed="rId1"/>
          <a:stretch/>
        </p:blipFill>
        <p:spPr>
          <a:xfrm>
            <a:off x="5443560" y="1705680"/>
            <a:ext cx="3065040" cy="515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59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60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61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62" name="CustomShape 6"/>
          <p:cNvSpPr/>
          <p:nvPr/>
        </p:nvSpPr>
        <p:spPr>
          <a:xfrm>
            <a:off x="1590120" y="180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 Material Design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Picture 5625" descr=""/>
          <p:cNvPicPr/>
          <p:nvPr/>
        </p:nvPicPr>
        <p:blipFill>
          <a:blip r:embed="rId1"/>
          <a:stretch/>
        </p:blipFill>
        <p:spPr>
          <a:xfrm>
            <a:off x="5622120" y="1770480"/>
            <a:ext cx="3065040" cy="5151960"/>
          </a:xfrm>
          <a:prstGeom prst="rect">
            <a:avLst/>
          </a:prstGeom>
          <a:ln>
            <a:noFill/>
          </a:ln>
        </p:spPr>
      </p:pic>
      <p:pic>
        <p:nvPicPr>
          <p:cNvPr id="265" name="Picture 5634" descr=""/>
          <p:cNvPicPr/>
          <p:nvPr/>
        </p:nvPicPr>
        <p:blipFill>
          <a:blip r:embed="rId2"/>
          <a:stretch/>
        </p:blipFill>
        <p:spPr>
          <a:xfrm>
            <a:off x="2239560" y="1716120"/>
            <a:ext cx="3225600" cy="520596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68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69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70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71" name="CustomShape 6"/>
          <p:cNvSpPr/>
          <p:nvPr/>
        </p:nvSpPr>
        <p:spPr>
          <a:xfrm>
            <a:off x="1556280" y="11232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mais Design...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8"/>
          <p:cNvSpPr/>
          <p:nvPr/>
        </p:nvSpPr>
        <p:spPr>
          <a:xfrm>
            <a:off x="440640" y="3110040"/>
            <a:ext cx="108666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863000">
              <a:lnSpc>
                <a:spcPct val="115000"/>
              </a:lnSpc>
            </a:pPr>
            <a:r>
              <a:rPr b="1" lang="pt-BR" sz="96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Icon / Layout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76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77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78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79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Ícones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Picture 407" descr=""/>
          <p:cNvPicPr/>
          <p:nvPr/>
        </p:nvPicPr>
        <p:blipFill>
          <a:blip r:embed="rId1"/>
          <a:stretch/>
        </p:blipFill>
        <p:spPr>
          <a:xfrm>
            <a:off x="941040" y="1752480"/>
            <a:ext cx="10031400" cy="4275000"/>
          </a:xfrm>
          <a:prstGeom prst="rect">
            <a:avLst/>
          </a:prstGeom>
          <a:ln>
            <a:noFill/>
          </a:ln>
        </p:spPr>
      </p:pic>
      <p:sp>
        <p:nvSpPr>
          <p:cNvPr id="282" name="CustomShape 8"/>
          <p:cNvSpPr/>
          <p:nvPr/>
        </p:nvSpPr>
        <p:spPr>
          <a:xfrm>
            <a:off x="1590840" y="6012360"/>
            <a:ext cx="933336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r>
              <a:rPr b="0" lang="pt-BR" sz="3600" spc="-1" strike="noStrike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https://www.google.com/design/icons/</a:t>
            </a: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
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81" dur="indefinite" restart="never" nodeType="tmRoot">
          <p:childTnLst>
            <p:seq>
              <p:cTn id="282" dur="indefinite" nodeType="mainSeq">
                <p:childTnLst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86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87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88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Layouts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8"/>
          <p:cNvSpPr/>
          <p:nvPr/>
        </p:nvSpPr>
        <p:spPr>
          <a:xfrm>
            <a:off x="1504800" y="2203200"/>
            <a:ext cx="305352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LinearLayout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	</a:t>
            </a: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9"/>
          <p:cNvSpPr/>
          <p:nvPr/>
        </p:nvSpPr>
        <p:spPr>
          <a:xfrm>
            <a:off x="6917040" y="2252160"/>
            <a:ext cx="343620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RelativeLayout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	</a:t>
            </a: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Picture 421" descr=""/>
          <p:cNvPicPr/>
          <p:nvPr/>
        </p:nvPicPr>
        <p:blipFill>
          <a:blip r:embed="rId1"/>
          <a:stretch/>
        </p:blipFill>
        <p:spPr>
          <a:xfrm>
            <a:off x="736560" y="2869560"/>
            <a:ext cx="4590720" cy="3491640"/>
          </a:xfrm>
          <a:prstGeom prst="rect">
            <a:avLst/>
          </a:prstGeom>
          <a:ln>
            <a:noFill/>
          </a:ln>
        </p:spPr>
      </p:pic>
      <p:pic>
        <p:nvPicPr>
          <p:cNvPr id="293" name="Picture 422" descr=""/>
          <p:cNvPicPr/>
          <p:nvPr/>
        </p:nvPicPr>
        <p:blipFill>
          <a:blip r:embed="rId2"/>
          <a:stretch/>
        </p:blipFill>
        <p:spPr>
          <a:xfrm>
            <a:off x="6339960" y="2869560"/>
            <a:ext cx="4591080" cy="34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9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0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1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2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96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97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98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99" name="CustomShape 6"/>
          <p:cNvSpPr/>
          <p:nvPr/>
        </p:nvSpPr>
        <p:spPr>
          <a:xfrm>
            <a:off x="1590120" y="180000"/>
            <a:ext cx="9804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Layouts – </a:t>
            </a:r>
            <a:r>
              <a:rPr b="1" lang="pt-BR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Listas e Cartões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1829160" y="2235600"/>
            <a:ext cx="202968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ListView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	</a:t>
            </a: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9"/>
          <p:cNvSpPr/>
          <p:nvPr/>
        </p:nvSpPr>
        <p:spPr>
          <a:xfrm>
            <a:off x="7283880" y="2217600"/>
            <a:ext cx="215604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GridView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	</a:t>
            </a: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Picture 435" descr=""/>
          <p:cNvPicPr/>
          <p:nvPr/>
        </p:nvPicPr>
        <p:blipFill>
          <a:blip r:embed="rId1"/>
          <a:stretch/>
        </p:blipFill>
        <p:spPr>
          <a:xfrm>
            <a:off x="698760" y="3119760"/>
            <a:ext cx="4290120" cy="3135960"/>
          </a:xfrm>
          <a:prstGeom prst="rect">
            <a:avLst/>
          </a:prstGeom>
          <a:ln>
            <a:noFill/>
          </a:ln>
        </p:spPr>
      </p:pic>
      <p:pic>
        <p:nvPicPr>
          <p:cNvPr id="304" name="Picture 436" descr=""/>
          <p:cNvPicPr/>
          <p:nvPr/>
        </p:nvPicPr>
        <p:blipFill>
          <a:blip r:embed="rId2"/>
          <a:stretch/>
        </p:blipFill>
        <p:spPr>
          <a:xfrm>
            <a:off x="6347880" y="3047400"/>
            <a:ext cx="4325400" cy="318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9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1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2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7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8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9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0" name="CustomShape 6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3538440" y="2235240"/>
            <a:ext cx="434628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RecyclerView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	</a:t>
            </a: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2" name="Picture 435" descr=""/>
          <p:cNvPicPr/>
          <p:nvPr/>
        </p:nvPicPr>
        <p:blipFill>
          <a:blip r:embed="rId1"/>
          <a:stretch/>
        </p:blipFill>
        <p:spPr>
          <a:xfrm>
            <a:off x="698760" y="3079800"/>
            <a:ext cx="4290120" cy="3135960"/>
          </a:xfrm>
          <a:prstGeom prst="rect">
            <a:avLst/>
          </a:prstGeom>
          <a:ln>
            <a:noFill/>
          </a:ln>
        </p:spPr>
      </p:pic>
      <p:pic>
        <p:nvPicPr>
          <p:cNvPr id="313" name="Picture 436" descr=""/>
          <p:cNvPicPr/>
          <p:nvPr/>
        </p:nvPicPr>
        <p:blipFill>
          <a:blip r:embed="rId2"/>
          <a:stretch/>
        </p:blipFill>
        <p:spPr>
          <a:xfrm>
            <a:off x="6347880" y="3047400"/>
            <a:ext cx="4325400" cy="3180600"/>
          </a:xfrm>
          <a:prstGeom prst="rect">
            <a:avLst/>
          </a:prstGeom>
          <a:ln>
            <a:noFill/>
          </a:ln>
        </p:spPr>
      </p:pic>
      <p:sp>
        <p:nvSpPr>
          <p:cNvPr id="314" name="CustomShape 8"/>
          <p:cNvSpPr/>
          <p:nvPr/>
        </p:nvSpPr>
        <p:spPr>
          <a:xfrm>
            <a:off x="1590120" y="180000"/>
            <a:ext cx="9804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Layouts – </a:t>
            </a:r>
            <a:r>
              <a:rPr b="1" lang="pt-BR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Listas e Cartões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3" dur="indefinite" restart="never" nodeType="tmRoot">
          <p:childTnLst>
            <p:seq>
              <p:cTn id="334" dur="indefinite" nodeType="mainSeq">
                <p:childTnLst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9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3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4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9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0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1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2" name="CustomShape 6"/>
          <p:cNvSpPr/>
          <p:nvPr/>
        </p:nvSpPr>
        <p:spPr>
          <a:xfrm>
            <a:off x="1749240" y="21240"/>
            <a:ext cx="98726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8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8"/>
          <p:cNvSpPr/>
          <p:nvPr/>
        </p:nvSpPr>
        <p:spPr>
          <a:xfrm>
            <a:off x="725760" y="1427040"/>
            <a:ext cx="10270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72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Lógica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Picture 124" descr=""/>
          <p:cNvPicPr/>
          <p:nvPr/>
        </p:nvPicPr>
        <p:blipFill>
          <a:blip r:embed="rId1"/>
          <a:stretch/>
        </p:blipFill>
        <p:spPr>
          <a:xfrm>
            <a:off x="2111760" y="2608200"/>
            <a:ext cx="7559640" cy="4031640"/>
          </a:xfrm>
          <a:prstGeom prst="rect">
            <a:avLst/>
          </a:prstGeom>
          <a:ln>
            <a:noFill/>
          </a:ln>
        </p:spPr>
      </p:pic>
      <p:sp>
        <p:nvSpPr>
          <p:cNvPr id="66" name="CustomShape 9"/>
          <p:cNvSpPr/>
          <p:nvPr/>
        </p:nvSpPr>
        <p:spPr>
          <a:xfrm>
            <a:off x="9349200" y="2763360"/>
            <a:ext cx="269028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Nota: Todo sábado, apartir das 17:00 hs, na quadra do CPPP, acontece o melhor futebol da região.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Venha fazer um getBola(); conosco.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7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8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9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20" name="CustomShape 6"/>
          <p:cNvSpPr/>
          <p:nvPr/>
        </p:nvSpPr>
        <p:spPr>
          <a:xfrm>
            <a:off x="1724040" y="46080"/>
            <a:ext cx="987264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 codificação?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8"/>
          <p:cNvSpPr/>
          <p:nvPr/>
        </p:nvSpPr>
        <p:spPr>
          <a:xfrm>
            <a:off x="38160" y="2131560"/>
            <a:ext cx="1166148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72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Beleza Mário, mais cadê os códigos? Quero ver a mágica!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49" dur="indefinite" restart="never" nodeType="tmRoot">
          <p:childTnLst>
            <p:seq>
              <p:cTn id="350" dur="indefinite" nodeType="mainSeq">
                <p:childTnLst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25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27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28" name="CustomShape 6"/>
          <p:cNvSpPr/>
          <p:nvPr/>
        </p:nvSpPr>
        <p:spPr>
          <a:xfrm>
            <a:off x="1749240" y="21240"/>
            <a:ext cx="98726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8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Projeto Android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0" name="Picture 185" descr=""/>
          <p:cNvPicPr/>
          <p:nvPr/>
        </p:nvPicPr>
        <p:blipFill>
          <a:blip r:embed="rId1"/>
          <a:stretch/>
        </p:blipFill>
        <p:spPr>
          <a:xfrm>
            <a:off x="941040" y="1650600"/>
            <a:ext cx="9990000" cy="485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33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34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35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36" name="CustomShape 6"/>
          <p:cNvSpPr/>
          <p:nvPr/>
        </p:nvSpPr>
        <p:spPr>
          <a:xfrm>
            <a:off x="1749240" y="21240"/>
            <a:ext cx="98726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Pastas Java e 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5206" descr=""/>
          <p:cNvPicPr/>
          <p:nvPr/>
        </p:nvPicPr>
        <p:blipFill>
          <a:blip r:embed="rId1"/>
          <a:stretch/>
        </p:blipFill>
        <p:spPr>
          <a:xfrm>
            <a:off x="7572960" y="1682280"/>
            <a:ext cx="3357720" cy="4795920"/>
          </a:xfrm>
          <a:prstGeom prst="rect">
            <a:avLst/>
          </a:prstGeom>
          <a:ln>
            <a:noFill/>
          </a:ln>
        </p:spPr>
      </p:pic>
      <p:pic>
        <p:nvPicPr>
          <p:cNvPr id="339" name="Picture 5207" descr=""/>
          <p:cNvPicPr/>
          <p:nvPr/>
        </p:nvPicPr>
        <p:blipFill>
          <a:blip r:embed="rId2"/>
          <a:stretch/>
        </p:blipFill>
        <p:spPr>
          <a:xfrm>
            <a:off x="4294080" y="1682280"/>
            <a:ext cx="3376800" cy="4803480"/>
          </a:xfrm>
          <a:prstGeom prst="rect">
            <a:avLst/>
          </a:prstGeom>
          <a:ln>
            <a:noFill/>
          </a:ln>
        </p:spPr>
      </p:pic>
      <p:pic>
        <p:nvPicPr>
          <p:cNvPr id="340" name="Picture 5208" descr=""/>
          <p:cNvPicPr/>
          <p:nvPr/>
        </p:nvPicPr>
        <p:blipFill>
          <a:blip r:embed="rId3"/>
          <a:stretch/>
        </p:blipFill>
        <p:spPr>
          <a:xfrm>
            <a:off x="1113120" y="1667160"/>
            <a:ext cx="3269160" cy="482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5" dur="indefinite" restart="never" nodeType="tmRoot">
          <p:childTnLst>
            <p:seq>
              <p:cTn id="366" dur="indefinite" nodeType="mainSeq">
                <p:childTnLst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1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43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44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45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46" name="CustomShape 6"/>
          <p:cNvSpPr/>
          <p:nvPr/>
        </p:nvSpPr>
        <p:spPr>
          <a:xfrm>
            <a:off x="1749240" y="21240"/>
            <a:ext cx="98726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Pastas Java e 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8" name="Picture 5206" descr=""/>
          <p:cNvPicPr/>
          <p:nvPr/>
        </p:nvPicPr>
        <p:blipFill>
          <a:blip r:embed="rId1"/>
          <a:stretch/>
        </p:blipFill>
        <p:spPr>
          <a:xfrm>
            <a:off x="7572960" y="1682280"/>
            <a:ext cx="3357720" cy="4795920"/>
          </a:xfrm>
          <a:prstGeom prst="rect">
            <a:avLst/>
          </a:prstGeom>
          <a:ln>
            <a:noFill/>
          </a:ln>
        </p:spPr>
      </p:pic>
      <p:pic>
        <p:nvPicPr>
          <p:cNvPr id="349" name="Picture 5207" descr=""/>
          <p:cNvPicPr/>
          <p:nvPr/>
        </p:nvPicPr>
        <p:blipFill>
          <a:blip r:embed="rId2"/>
          <a:stretch/>
        </p:blipFill>
        <p:spPr>
          <a:xfrm>
            <a:off x="4294080" y="1682280"/>
            <a:ext cx="3376800" cy="4803480"/>
          </a:xfrm>
          <a:prstGeom prst="rect">
            <a:avLst/>
          </a:prstGeom>
          <a:ln>
            <a:noFill/>
          </a:ln>
        </p:spPr>
      </p:pic>
      <p:pic>
        <p:nvPicPr>
          <p:cNvPr id="350" name="Picture 5208" descr=""/>
          <p:cNvPicPr/>
          <p:nvPr/>
        </p:nvPicPr>
        <p:blipFill>
          <a:blip r:embed="rId3"/>
          <a:stretch/>
        </p:blipFill>
        <p:spPr>
          <a:xfrm>
            <a:off x="1113120" y="1667160"/>
            <a:ext cx="3269160" cy="4826160"/>
          </a:xfrm>
          <a:prstGeom prst="rect">
            <a:avLst/>
          </a:prstGeom>
          <a:ln>
            <a:noFill/>
          </a:ln>
        </p:spPr>
      </p:pic>
      <p:sp>
        <p:nvSpPr>
          <p:cNvPr id="351" name="CustomShape 8"/>
          <p:cNvSpPr/>
          <p:nvPr/>
        </p:nvSpPr>
        <p:spPr>
          <a:xfrm>
            <a:off x="1298880" y="2491560"/>
            <a:ext cx="2491200" cy="197424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9"/>
          <p:cNvSpPr/>
          <p:nvPr/>
        </p:nvSpPr>
        <p:spPr>
          <a:xfrm>
            <a:off x="2253240" y="2159280"/>
            <a:ext cx="1523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Meu APP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3" dur="indefinite" restart="never" nodeType="tmRoot">
          <p:childTnLst>
            <p:seq>
              <p:cTn id="374" dur="indefinite" nodeType="mainSeq">
                <p:childTnLst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9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0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5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9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0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55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56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57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58" name="CustomShape 6"/>
          <p:cNvSpPr/>
          <p:nvPr/>
        </p:nvSpPr>
        <p:spPr>
          <a:xfrm>
            <a:off x="1749240" y="21240"/>
            <a:ext cx="98726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Pastas Java e 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Picture 5206" descr=""/>
          <p:cNvPicPr/>
          <p:nvPr/>
        </p:nvPicPr>
        <p:blipFill>
          <a:blip r:embed="rId1"/>
          <a:stretch/>
        </p:blipFill>
        <p:spPr>
          <a:xfrm>
            <a:off x="7487640" y="1665720"/>
            <a:ext cx="3357720" cy="4795920"/>
          </a:xfrm>
          <a:prstGeom prst="rect">
            <a:avLst/>
          </a:prstGeom>
          <a:ln>
            <a:noFill/>
          </a:ln>
        </p:spPr>
      </p:pic>
      <p:pic>
        <p:nvPicPr>
          <p:cNvPr id="361" name="Picture 5207" descr=""/>
          <p:cNvPicPr/>
          <p:nvPr/>
        </p:nvPicPr>
        <p:blipFill>
          <a:blip r:embed="rId2"/>
          <a:stretch/>
        </p:blipFill>
        <p:spPr>
          <a:xfrm>
            <a:off x="4208760" y="1665720"/>
            <a:ext cx="3376800" cy="4803480"/>
          </a:xfrm>
          <a:prstGeom prst="rect">
            <a:avLst/>
          </a:prstGeom>
          <a:ln>
            <a:noFill/>
          </a:ln>
        </p:spPr>
      </p:pic>
      <p:pic>
        <p:nvPicPr>
          <p:cNvPr id="362" name="Picture 5208" descr=""/>
          <p:cNvPicPr/>
          <p:nvPr/>
        </p:nvPicPr>
        <p:blipFill>
          <a:blip r:embed="rId3"/>
          <a:stretch/>
        </p:blipFill>
        <p:spPr>
          <a:xfrm>
            <a:off x="1028160" y="1650600"/>
            <a:ext cx="3269160" cy="4826160"/>
          </a:xfrm>
          <a:prstGeom prst="rect">
            <a:avLst/>
          </a:prstGeom>
          <a:ln>
            <a:noFill/>
          </a:ln>
        </p:spPr>
      </p:pic>
      <p:sp>
        <p:nvSpPr>
          <p:cNvPr id="363" name="CustomShape 8"/>
          <p:cNvSpPr/>
          <p:nvPr/>
        </p:nvSpPr>
        <p:spPr>
          <a:xfrm>
            <a:off x="1298880" y="2491560"/>
            <a:ext cx="2491200" cy="197424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9"/>
          <p:cNvSpPr/>
          <p:nvPr/>
        </p:nvSpPr>
        <p:spPr>
          <a:xfrm>
            <a:off x="2253240" y="2159280"/>
            <a:ext cx="1523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Meu APP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0"/>
          <p:cNvSpPr/>
          <p:nvPr/>
        </p:nvSpPr>
        <p:spPr>
          <a:xfrm>
            <a:off x="5107320" y="3325320"/>
            <a:ext cx="2491200" cy="2465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1"/>
          <p:cNvSpPr/>
          <p:nvPr/>
        </p:nvSpPr>
        <p:spPr>
          <a:xfrm>
            <a:off x="6062040" y="2993400"/>
            <a:ext cx="1523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Classes Java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1" dur="indefinite" restart="never" nodeType="tmRoot">
          <p:childTnLst>
            <p:seq>
              <p:cTn id="392" dur="indefinite" nodeType="mainSeq">
                <p:childTnLst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1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69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0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1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2" name="CustomShape 6"/>
          <p:cNvSpPr/>
          <p:nvPr/>
        </p:nvSpPr>
        <p:spPr>
          <a:xfrm>
            <a:off x="1749240" y="21240"/>
            <a:ext cx="98726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Pastas Java e res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4" name="Picture 5206" descr=""/>
          <p:cNvPicPr/>
          <p:nvPr/>
        </p:nvPicPr>
        <p:blipFill>
          <a:blip r:embed="rId1"/>
          <a:stretch/>
        </p:blipFill>
        <p:spPr>
          <a:xfrm>
            <a:off x="7499880" y="1678320"/>
            <a:ext cx="3357720" cy="4795920"/>
          </a:xfrm>
          <a:prstGeom prst="rect">
            <a:avLst/>
          </a:prstGeom>
          <a:ln>
            <a:noFill/>
          </a:ln>
        </p:spPr>
      </p:pic>
      <p:pic>
        <p:nvPicPr>
          <p:cNvPr id="375" name="Picture 5207" descr=""/>
          <p:cNvPicPr/>
          <p:nvPr/>
        </p:nvPicPr>
        <p:blipFill>
          <a:blip r:embed="rId2"/>
          <a:stretch/>
        </p:blipFill>
        <p:spPr>
          <a:xfrm>
            <a:off x="4221000" y="1678320"/>
            <a:ext cx="3376800" cy="4803480"/>
          </a:xfrm>
          <a:prstGeom prst="rect">
            <a:avLst/>
          </a:prstGeom>
          <a:ln>
            <a:noFill/>
          </a:ln>
        </p:spPr>
      </p:pic>
      <p:pic>
        <p:nvPicPr>
          <p:cNvPr id="376" name="Picture 5208" descr=""/>
          <p:cNvPicPr/>
          <p:nvPr/>
        </p:nvPicPr>
        <p:blipFill>
          <a:blip r:embed="rId3"/>
          <a:stretch/>
        </p:blipFill>
        <p:spPr>
          <a:xfrm>
            <a:off x="1040040" y="1663560"/>
            <a:ext cx="3269160" cy="4826160"/>
          </a:xfrm>
          <a:prstGeom prst="rect">
            <a:avLst/>
          </a:prstGeom>
          <a:ln>
            <a:noFill/>
          </a:ln>
        </p:spPr>
      </p:pic>
      <p:sp>
        <p:nvSpPr>
          <p:cNvPr id="377" name="CustomShape 8"/>
          <p:cNvSpPr/>
          <p:nvPr/>
        </p:nvSpPr>
        <p:spPr>
          <a:xfrm>
            <a:off x="1298880" y="2491560"/>
            <a:ext cx="2491200" cy="197424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9"/>
          <p:cNvSpPr/>
          <p:nvPr/>
        </p:nvSpPr>
        <p:spPr>
          <a:xfrm>
            <a:off x="2253240" y="2159280"/>
            <a:ext cx="1523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Meu APP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10"/>
          <p:cNvSpPr/>
          <p:nvPr/>
        </p:nvSpPr>
        <p:spPr>
          <a:xfrm>
            <a:off x="5107320" y="3325320"/>
            <a:ext cx="2491200" cy="246528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1"/>
          <p:cNvSpPr/>
          <p:nvPr/>
        </p:nvSpPr>
        <p:spPr>
          <a:xfrm>
            <a:off x="6062040" y="2993400"/>
            <a:ext cx="1523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Classes Java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12"/>
          <p:cNvSpPr/>
          <p:nvPr/>
        </p:nvSpPr>
        <p:spPr>
          <a:xfrm>
            <a:off x="8249760" y="3456000"/>
            <a:ext cx="2491200" cy="269172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3"/>
          <p:cNvSpPr/>
          <p:nvPr/>
        </p:nvSpPr>
        <p:spPr>
          <a:xfrm>
            <a:off x="9204480" y="3123720"/>
            <a:ext cx="1523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Layouts XML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03" dur="indefinite" restart="never" nodeType="tmRoot">
          <p:childTnLst>
            <p:seq>
              <p:cTn id="404" dur="indefinite" nodeType="mainSeq">
                <p:childTnLst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9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0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4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5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6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7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8" name="CustomShape 6"/>
          <p:cNvSpPr/>
          <p:nvPr/>
        </p:nvSpPr>
        <p:spPr>
          <a:xfrm>
            <a:off x="1749240" y="21240"/>
            <a:ext cx="98726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Pasta res – Layout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9" name="Picture 271" descr=""/>
          <p:cNvPicPr/>
          <p:nvPr/>
        </p:nvPicPr>
        <p:blipFill>
          <a:blip r:embed="rId1"/>
          <a:stretch/>
        </p:blipFill>
        <p:spPr>
          <a:xfrm>
            <a:off x="119160" y="1550520"/>
            <a:ext cx="3789720" cy="5307120"/>
          </a:xfrm>
          <a:prstGeom prst="rect">
            <a:avLst/>
          </a:prstGeom>
          <a:ln>
            <a:noFill/>
          </a:ln>
        </p:spPr>
      </p:pic>
      <p:sp>
        <p:nvSpPr>
          <p:cNvPr id="390" name="CustomShape 7"/>
          <p:cNvSpPr/>
          <p:nvPr/>
        </p:nvSpPr>
        <p:spPr>
          <a:xfrm>
            <a:off x="4069080" y="931320"/>
            <a:ext cx="7467840" cy="551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Animações no formato .xml utilizada no seu app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Todos os ícones e imagens utilizada no seu app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Todos os layout .xml do seu app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 Podem existir outras pastas layouts 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Todos os menus .xml utilizado no seu app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Somente o icon launcher do seu app.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Não confunda essa pasta com as drawable.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300" spc="-1" strike="noStrike">
                <a:solidFill>
                  <a:srgbClr val="20386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Todos os textos, dimensões, cores, arrays .xml utilizados no seu app.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8"/>
          <p:cNvSpPr/>
          <p:nvPr/>
        </p:nvSpPr>
        <p:spPr>
          <a:xfrm flipH="1">
            <a:off x="2185920" y="2279520"/>
            <a:ext cx="1881000" cy="14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9"/>
          <p:cNvSpPr/>
          <p:nvPr/>
        </p:nvSpPr>
        <p:spPr>
          <a:xfrm flipH="1">
            <a:off x="2477520" y="2790360"/>
            <a:ext cx="1589400" cy="110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10"/>
          <p:cNvSpPr/>
          <p:nvPr/>
        </p:nvSpPr>
        <p:spPr>
          <a:xfrm flipH="1">
            <a:off x="2278800" y="3459600"/>
            <a:ext cx="194652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11"/>
          <p:cNvSpPr/>
          <p:nvPr/>
        </p:nvSpPr>
        <p:spPr>
          <a:xfrm flipH="1">
            <a:off x="2185920" y="4496400"/>
            <a:ext cx="203940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 flipH="1">
            <a:off x="2782800" y="4836960"/>
            <a:ext cx="1284480" cy="51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 flipH="1">
            <a:off x="2278800" y="5533560"/>
            <a:ext cx="1722600" cy="48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5" dur="indefinite" restart="never" nodeType="tmRoot">
          <p:childTnLst>
            <p:seq>
              <p:cTn id="416" dur="indefinite" nodeType="mainSeq">
                <p:childTnLst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1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2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5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6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9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0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3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8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5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6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9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0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99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0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1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2" name="CustomShape 6"/>
          <p:cNvSpPr/>
          <p:nvPr/>
        </p:nvSpPr>
        <p:spPr>
          <a:xfrm>
            <a:off x="1676520" y="180000"/>
            <a:ext cx="9804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= Telas da APP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8"/>
          <p:cNvSpPr/>
          <p:nvPr/>
        </p:nvSpPr>
        <p:spPr>
          <a:xfrm>
            <a:off x="1683000" y="2147760"/>
            <a:ext cx="74887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006640" indent="-1448640" algn="ctr">
              <a:lnSpc>
                <a:spcPct val="204000"/>
              </a:lnSpc>
            </a:pPr>
            <a:r>
              <a:rPr b="1" lang="pt-BR" sz="96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Activity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1" dur="indefinite" restart="never" nodeType="tmRoot">
          <p:childTnLst>
            <p:seq>
              <p:cTn id="452" dur="indefinite" nodeType="mainSeq">
                <p:childTnLst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7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8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9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10" name="CustomShape 6"/>
          <p:cNvSpPr/>
          <p:nvPr/>
        </p:nvSpPr>
        <p:spPr>
          <a:xfrm>
            <a:off x="1676520" y="180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Estrutura da Activity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2" name="Imagem 5" descr=""/>
          <p:cNvPicPr/>
          <p:nvPr/>
        </p:nvPicPr>
        <p:blipFill>
          <a:blip r:embed="rId1"/>
          <a:stretch/>
        </p:blipFill>
        <p:spPr>
          <a:xfrm>
            <a:off x="2867760" y="1550520"/>
            <a:ext cx="5790960" cy="530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9" dur="indefinite" restart="never" nodeType="tmRoot">
          <p:childTnLst>
            <p:seq>
              <p:cTn id="460" dur="indefinite" nodeType="mainSeq">
                <p:childTnLst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5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6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15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16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17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18" name="CustomShape 6"/>
          <p:cNvSpPr/>
          <p:nvPr/>
        </p:nvSpPr>
        <p:spPr>
          <a:xfrm>
            <a:off x="1676520" y="180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– Parte XML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0" name="Imagem 4" descr=""/>
          <p:cNvPicPr/>
          <p:nvPr/>
        </p:nvPicPr>
        <p:blipFill>
          <a:blip r:embed="rId1"/>
          <a:stretch/>
        </p:blipFill>
        <p:spPr>
          <a:xfrm>
            <a:off x="1258920" y="1947240"/>
            <a:ext cx="9421920" cy="4453200"/>
          </a:xfrm>
          <a:prstGeom prst="rect">
            <a:avLst/>
          </a:prstGeom>
          <a:ln>
            <a:noFill/>
          </a:ln>
        </p:spPr>
      </p:pic>
      <p:sp>
        <p:nvSpPr>
          <p:cNvPr id="421" name="CustomShape 8"/>
          <p:cNvSpPr/>
          <p:nvPr/>
        </p:nvSpPr>
        <p:spPr>
          <a:xfrm flipH="1">
            <a:off x="6519960" y="3286080"/>
            <a:ext cx="2643120" cy="18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9"/>
          <p:cNvSpPr/>
          <p:nvPr/>
        </p:nvSpPr>
        <p:spPr>
          <a:xfrm>
            <a:off x="8952120" y="2446560"/>
            <a:ext cx="1577160" cy="152352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10"/>
          <p:cNvSpPr/>
          <p:nvPr/>
        </p:nvSpPr>
        <p:spPr>
          <a:xfrm>
            <a:off x="9025200" y="3024360"/>
            <a:ext cx="1467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1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Largura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11"/>
          <p:cNvSpPr/>
          <p:nvPr/>
        </p:nvSpPr>
        <p:spPr>
          <a:xfrm flipH="1" flipV="1">
            <a:off x="6578280" y="3756600"/>
            <a:ext cx="3962520" cy="51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2"/>
          <p:cNvSpPr/>
          <p:nvPr/>
        </p:nvSpPr>
        <p:spPr>
          <a:xfrm>
            <a:off x="9962280" y="3615840"/>
            <a:ext cx="1577160" cy="152352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3"/>
          <p:cNvSpPr/>
          <p:nvPr/>
        </p:nvSpPr>
        <p:spPr>
          <a:xfrm>
            <a:off x="10338480" y="4164480"/>
            <a:ext cx="1080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Altura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67" dur="indefinite" restart="never" nodeType="tmRoot">
          <p:childTnLst>
            <p:seq>
              <p:cTn id="468" dur="indefinite" nodeType="mainSeq">
                <p:childTnLst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4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9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0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4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7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8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3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4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7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8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9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0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1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2" name="CustomShape 6"/>
          <p:cNvSpPr/>
          <p:nvPr/>
        </p:nvSpPr>
        <p:spPr>
          <a:xfrm>
            <a:off x="1749240" y="21240"/>
            <a:ext cx="98726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8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8"/>
          <p:cNvSpPr/>
          <p:nvPr/>
        </p:nvSpPr>
        <p:spPr>
          <a:xfrm>
            <a:off x="689040" y="1341360"/>
            <a:ext cx="10270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72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Picture 132" descr=""/>
          <p:cNvPicPr/>
          <p:nvPr/>
        </p:nvPicPr>
        <p:blipFill>
          <a:blip r:embed="rId1"/>
          <a:stretch/>
        </p:blipFill>
        <p:spPr>
          <a:xfrm>
            <a:off x="2484720" y="2614680"/>
            <a:ext cx="7019640" cy="3779640"/>
          </a:xfrm>
          <a:prstGeom prst="rect">
            <a:avLst/>
          </a:prstGeom>
          <a:ln>
            <a:noFill/>
          </a:ln>
        </p:spPr>
      </p:pic>
      <p:pic>
        <p:nvPicPr>
          <p:cNvPr id="76" name="Imagem 1" descr=""/>
          <p:cNvPicPr/>
          <p:nvPr/>
        </p:nvPicPr>
        <p:blipFill>
          <a:blip r:embed="rId2"/>
          <a:stretch/>
        </p:blipFill>
        <p:spPr>
          <a:xfrm>
            <a:off x="7938000" y="3622320"/>
            <a:ext cx="4253760" cy="1978920"/>
          </a:xfrm>
          <a:prstGeom prst="rect">
            <a:avLst/>
          </a:prstGeom>
          <a:ln>
            <a:noFill/>
          </a:ln>
        </p:spPr>
      </p:pic>
      <p:pic>
        <p:nvPicPr>
          <p:cNvPr id="77" name="Imagem 5" descr=""/>
          <p:cNvPicPr/>
          <p:nvPr/>
        </p:nvPicPr>
        <p:blipFill>
          <a:blip r:embed="rId3"/>
          <a:stretch/>
        </p:blipFill>
        <p:spPr>
          <a:xfrm>
            <a:off x="149400" y="3639240"/>
            <a:ext cx="4395960" cy="1945080"/>
          </a:xfrm>
          <a:prstGeom prst="rect">
            <a:avLst/>
          </a:prstGeom>
          <a:ln>
            <a:noFill/>
          </a:ln>
        </p:spPr>
      </p:pic>
      <p:sp>
        <p:nvSpPr>
          <p:cNvPr id="78" name="CustomShape 9"/>
          <p:cNvSpPr/>
          <p:nvPr/>
        </p:nvSpPr>
        <p:spPr>
          <a:xfrm>
            <a:off x="146520" y="3186360"/>
            <a:ext cx="3848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HelloWorld - Android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10"/>
          <p:cNvSpPr/>
          <p:nvPr/>
        </p:nvSpPr>
        <p:spPr>
          <a:xfrm>
            <a:off x="7860240" y="3254760"/>
            <a:ext cx="2722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HelloWorld - Java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29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0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1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2" name="CustomShape 6"/>
          <p:cNvSpPr/>
          <p:nvPr/>
        </p:nvSpPr>
        <p:spPr>
          <a:xfrm>
            <a:off x="1676520" y="180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Activity – Parte Java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4" name="Imagem 1" descr=""/>
          <p:cNvPicPr/>
          <p:nvPr/>
        </p:nvPicPr>
        <p:blipFill>
          <a:blip r:embed="rId1"/>
          <a:stretch/>
        </p:blipFill>
        <p:spPr>
          <a:xfrm>
            <a:off x="1258920" y="1938240"/>
            <a:ext cx="9461520" cy="4356000"/>
          </a:xfrm>
          <a:prstGeom prst="rect">
            <a:avLst/>
          </a:prstGeom>
          <a:ln>
            <a:noFill/>
          </a:ln>
        </p:spPr>
      </p:pic>
      <p:sp>
        <p:nvSpPr>
          <p:cNvPr id="435" name="CustomShape 8"/>
          <p:cNvSpPr/>
          <p:nvPr/>
        </p:nvSpPr>
        <p:spPr>
          <a:xfrm flipH="1">
            <a:off x="8083080" y="4532400"/>
            <a:ext cx="2279160" cy="10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9"/>
          <p:cNvSpPr/>
          <p:nvPr/>
        </p:nvSpPr>
        <p:spPr>
          <a:xfrm>
            <a:off x="10163880" y="3617640"/>
            <a:ext cx="1889280" cy="16113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10"/>
          <p:cNvSpPr/>
          <p:nvPr/>
        </p:nvSpPr>
        <p:spPr>
          <a:xfrm>
            <a:off x="10356120" y="4056840"/>
            <a:ext cx="2056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Referência a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 Layout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8" name="Imagem 19" descr=""/>
          <p:cNvPicPr/>
          <p:nvPr/>
        </p:nvPicPr>
        <p:blipFill>
          <a:blip r:embed="rId2"/>
          <a:stretch/>
        </p:blipFill>
        <p:spPr>
          <a:xfrm>
            <a:off x="2770560" y="6322680"/>
            <a:ext cx="6067080" cy="447480"/>
          </a:xfrm>
          <a:prstGeom prst="rect">
            <a:avLst/>
          </a:prstGeom>
          <a:ln>
            <a:noFill/>
          </a:ln>
        </p:spPr>
      </p:pic>
      <p:sp>
        <p:nvSpPr>
          <p:cNvPr id="439" name="CustomShape 11"/>
          <p:cNvSpPr/>
          <p:nvPr/>
        </p:nvSpPr>
        <p:spPr>
          <a:xfrm flipH="1">
            <a:off x="2126160" y="6401160"/>
            <a:ext cx="106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OBS: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12"/>
          <p:cNvSpPr/>
          <p:nvPr/>
        </p:nvSpPr>
        <p:spPr>
          <a:xfrm>
            <a:off x="3087720" y="4532400"/>
            <a:ext cx="4995720" cy="264600"/>
          </a:xfrm>
          <a:prstGeom prst="rect">
            <a:avLst/>
          </a:prstGeom>
          <a:noFill/>
          <a:ln w="9360">
            <a:solidFill>
              <a:schemeClr val="accent5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03" dur="indefinite" restart="never" nodeType="tmRoot">
          <p:childTnLst>
            <p:seq>
              <p:cTn id="504" dur="indefinite" nodeType="mainSeq">
                <p:childTnLst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9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0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5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6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9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0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4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7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43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44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45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46" name="CustomShape 6"/>
          <p:cNvSpPr/>
          <p:nvPr/>
        </p:nvSpPr>
        <p:spPr>
          <a:xfrm>
            <a:off x="16765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Resultado!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8" name="Picture 5590" descr=""/>
          <p:cNvPicPr/>
          <p:nvPr/>
        </p:nvPicPr>
        <p:blipFill>
          <a:blip r:embed="rId1"/>
          <a:stretch/>
        </p:blipFill>
        <p:spPr>
          <a:xfrm>
            <a:off x="4015800" y="1665720"/>
            <a:ext cx="3104640" cy="5072400"/>
          </a:xfrm>
          <a:prstGeom prst="rect">
            <a:avLst/>
          </a:prstGeom>
          <a:ln>
            <a:noFill/>
          </a:ln>
        </p:spPr>
      </p:pic>
      <p:sp>
        <p:nvSpPr>
          <p:cNvPr id="449" name="CustomShape 8"/>
          <p:cNvSpPr/>
          <p:nvPr/>
        </p:nvSpPr>
        <p:spPr>
          <a:xfrm>
            <a:off x="4280400" y="2557800"/>
            <a:ext cx="2583720" cy="32727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0" name="CustomShape 9"/>
          <p:cNvSpPr/>
          <p:nvPr/>
        </p:nvSpPr>
        <p:spPr>
          <a:xfrm>
            <a:off x="4382280" y="2608200"/>
            <a:ext cx="2371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Hello World!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10"/>
          <p:cNvSpPr/>
          <p:nvPr/>
        </p:nvSpPr>
        <p:spPr>
          <a:xfrm>
            <a:off x="4280400" y="2239560"/>
            <a:ext cx="2583720" cy="3175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1"/>
          <p:cNvSpPr/>
          <p:nvPr/>
        </p:nvSpPr>
        <p:spPr>
          <a:xfrm>
            <a:off x="4353120" y="2225520"/>
            <a:ext cx="2583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Teste App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5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6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7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8" name="CustomShape 6"/>
          <p:cNvSpPr/>
          <p:nvPr/>
        </p:nvSpPr>
        <p:spPr>
          <a:xfrm>
            <a:off x="1501200" y="192240"/>
            <a:ext cx="980460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Fragment = </a:t>
            </a:r>
            <a:r>
              <a:rPr b="1" lang="pt-BR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Tela por Partes</a:t>
            </a: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8"/>
          <p:cNvSpPr/>
          <p:nvPr/>
        </p:nvSpPr>
        <p:spPr>
          <a:xfrm>
            <a:off x="2046240" y="2272680"/>
            <a:ext cx="83898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006640" indent="-1448640" algn="ctr">
              <a:lnSpc>
                <a:spcPct val="204000"/>
              </a:lnSpc>
            </a:pPr>
            <a:r>
              <a:rPr b="1" lang="pt-BR" sz="9600" spc="-1" strike="noStrike">
                <a:solidFill>
                  <a:srgbClr val="51a7f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Fragment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9" dur="indefinite" restart="never" nodeType="tmRoot">
          <p:childTnLst>
            <p:seq>
              <p:cTn id="540" dur="indefinite" nodeType="mainSeq">
                <p:childTnLst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5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6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6765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Fragment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8" name="Picture 541" descr=""/>
          <p:cNvPicPr/>
          <p:nvPr/>
        </p:nvPicPr>
        <p:blipFill>
          <a:blip r:embed="rId1"/>
          <a:stretch/>
        </p:blipFill>
        <p:spPr>
          <a:xfrm>
            <a:off x="993960" y="1550520"/>
            <a:ext cx="9936720" cy="4926240"/>
          </a:xfrm>
          <a:prstGeom prst="rect">
            <a:avLst/>
          </a:prstGeom>
          <a:ln>
            <a:noFill/>
          </a:ln>
        </p:spPr>
      </p:pic>
      <p:sp>
        <p:nvSpPr>
          <p:cNvPr id="469" name="CustomShape 8"/>
          <p:cNvSpPr/>
          <p:nvPr/>
        </p:nvSpPr>
        <p:spPr>
          <a:xfrm>
            <a:off x="1904400" y="6483960"/>
            <a:ext cx="10733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http://developer.android.com/guide/components/fragments.html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47" dur="indefinite" restart="never" nodeType="tmRoot">
          <p:childTnLst>
            <p:seq>
              <p:cTn id="548" dur="indefinite" nodeType="mainSeq">
                <p:childTnLst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3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4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9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0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2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3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4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5" name="CustomShape 6"/>
          <p:cNvSpPr/>
          <p:nvPr/>
        </p:nvSpPr>
        <p:spPr>
          <a:xfrm>
            <a:off x="1676520" y="1404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Dispositivos p/ Teste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7" name="Picture 5706" descr=""/>
          <p:cNvPicPr/>
          <p:nvPr/>
        </p:nvPicPr>
        <p:blipFill>
          <a:blip r:embed="rId1"/>
          <a:stretch/>
        </p:blipFill>
        <p:spPr>
          <a:xfrm>
            <a:off x="105840" y="4536360"/>
            <a:ext cx="3513240" cy="2075400"/>
          </a:xfrm>
          <a:prstGeom prst="rect">
            <a:avLst/>
          </a:prstGeom>
          <a:ln>
            <a:noFill/>
          </a:ln>
        </p:spPr>
      </p:pic>
      <p:sp>
        <p:nvSpPr>
          <p:cNvPr id="478" name="CustomShape 8"/>
          <p:cNvSpPr/>
          <p:nvPr/>
        </p:nvSpPr>
        <p:spPr>
          <a:xfrm>
            <a:off x="3928680" y="1600200"/>
            <a:ext cx="7589160" cy="5338800"/>
          </a:xfrm>
          <a:prstGeom prst="cloudCallout">
            <a:avLst>
              <a:gd name="adj1" fmla="val -62965"/>
              <a:gd name="adj2" fmla="val 68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9"/>
          <p:cNvSpPr/>
          <p:nvPr/>
        </p:nvSpPr>
        <p:spPr>
          <a:xfrm>
            <a:off x="5083200" y="2627640"/>
            <a:ext cx="6444360" cy="34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Eu preciso ter vários smartphones e </a:t>
            </a:r>
            <a:r>
              <a:rPr b="1" lang="pt-BR" sz="4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"/>
              </a:rPr>
              <a:t>tablets</a:t>
            </a:r>
            <a:r>
              <a:rPr b="1" lang="pt-BR" sz="44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"/>
              </a:rPr>
              <a:t> </a:t>
            </a:r>
            <a:r>
              <a:rPr b="1" lang="pt-BR" sz="4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"/>
              </a:rPr>
              <a:t>de todos os tamanhos?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61" dur="indefinite" restart="never" nodeType="tmRoot">
          <p:childTnLst>
            <p:seq>
              <p:cTn id="562" dur="indefinite" nodeType="mainSeq">
                <p:childTnLst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3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4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3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4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5" name="CustomShape 6"/>
          <p:cNvSpPr/>
          <p:nvPr/>
        </p:nvSpPr>
        <p:spPr>
          <a:xfrm>
            <a:off x="1676520" y="180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Emuladores!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7" name="Picture 842" descr=""/>
          <p:cNvPicPr/>
          <p:nvPr/>
        </p:nvPicPr>
        <p:blipFill>
          <a:blip r:embed="rId1"/>
          <a:stretch/>
        </p:blipFill>
        <p:spPr>
          <a:xfrm>
            <a:off x="1917360" y="1667160"/>
            <a:ext cx="7619760" cy="1358640"/>
          </a:xfrm>
          <a:prstGeom prst="rect">
            <a:avLst/>
          </a:prstGeom>
          <a:ln>
            <a:noFill/>
          </a:ln>
        </p:spPr>
      </p:pic>
      <p:pic>
        <p:nvPicPr>
          <p:cNvPr id="488" name="Picture 841" descr=""/>
          <p:cNvPicPr/>
          <p:nvPr/>
        </p:nvPicPr>
        <p:blipFill>
          <a:blip r:embed="rId2"/>
          <a:stretch/>
        </p:blipFill>
        <p:spPr>
          <a:xfrm>
            <a:off x="500040" y="2777040"/>
            <a:ext cx="10453680" cy="2889720"/>
          </a:xfrm>
          <a:prstGeom prst="rect">
            <a:avLst/>
          </a:prstGeom>
          <a:ln>
            <a:noFill/>
          </a:ln>
        </p:spPr>
      </p:pic>
      <p:sp>
        <p:nvSpPr>
          <p:cNvPr id="489" name="CustomShape 8"/>
          <p:cNvSpPr/>
          <p:nvPr/>
        </p:nvSpPr>
        <p:spPr>
          <a:xfrm>
            <a:off x="3209760" y="6253920"/>
            <a:ext cx="5121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https://www.genymotion.com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5" dur="indefinite" restart="never" nodeType="tmRoot">
          <p:childTnLst>
            <p:seq>
              <p:cTn id="576" dur="indefinite" nodeType="mainSeq">
                <p:childTnLst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5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6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9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0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0" y="-3924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2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3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4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5" name="CustomShape 6"/>
          <p:cNvSpPr/>
          <p:nvPr/>
        </p:nvSpPr>
        <p:spPr>
          <a:xfrm>
            <a:off x="1581840" y="207000"/>
            <a:ext cx="98046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Versionamento de Código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8"/>
          <p:cNvSpPr/>
          <p:nvPr/>
        </p:nvSpPr>
        <p:spPr>
          <a:xfrm>
            <a:off x="346680" y="6304680"/>
            <a:ext cx="38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https://bitbucket.org/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8" name="Picture 858" descr=""/>
          <p:cNvPicPr/>
          <p:nvPr/>
        </p:nvPicPr>
        <p:blipFill>
          <a:blip r:embed="rId1"/>
          <a:stretch/>
        </p:blipFill>
        <p:spPr>
          <a:xfrm>
            <a:off x="2034720" y="1550880"/>
            <a:ext cx="6184440" cy="2107800"/>
          </a:xfrm>
          <a:prstGeom prst="rect">
            <a:avLst/>
          </a:prstGeom>
          <a:ln>
            <a:noFill/>
          </a:ln>
        </p:spPr>
      </p:pic>
      <p:pic>
        <p:nvPicPr>
          <p:cNvPr id="499" name="Picture 860" descr=""/>
          <p:cNvPicPr/>
          <p:nvPr/>
        </p:nvPicPr>
        <p:blipFill>
          <a:blip r:embed="rId2"/>
          <a:stretch/>
        </p:blipFill>
        <p:spPr>
          <a:xfrm>
            <a:off x="718200" y="3920400"/>
            <a:ext cx="2400120" cy="2400120"/>
          </a:xfrm>
          <a:prstGeom prst="rect">
            <a:avLst/>
          </a:prstGeom>
          <a:ln>
            <a:noFill/>
          </a:ln>
        </p:spPr>
      </p:pic>
      <p:pic>
        <p:nvPicPr>
          <p:cNvPr id="500" name="Picture 861" descr=""/>
          <p:cNvPicPr/>
          <p:nvPr/>
        </p:nvPicPr>
        <p:blipFill>
          <a:blip r:embed="rId3"/>
          <a:stretch/>
        </p:blipFill>
        <p:spPr>
          <a:xfrm>
            <a:off x="6687000" y="3437280"/>
            <a:ext cx="3123720" cy="3123720"/>
          </a:xfrm>
          <a:prstGeom prst="rect">
            <a:avLst/>
          </a:prstGeom>
          <a:ln>
            <a:noFill/>
          </a:ln>
        </p:spPr>
      </p:pic>
      <p:sp>
        <p:nvSpPr>
          <p:cNvPr id="501" name="CustomShape 9"/>
          <p:cNvSpPr/>
          <p:nvPr/>
        </p:nvSpPr>
        <p:spPr>
          <a:xfrm>
            <a:off x="6365880" y="6216120"/>
            <a:ext cx="3296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69720">
              <a:lnSpc>
                <a:spcPct val="115000"/>
              </a:lnSpc>
            </a:pPr>
            <a:r>
              <a:rPr b="1" lang="pt-BR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https://github.com/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10"/>
          <p:cNvSpPr/>
          <p:nvPr/>
        </p:nvSpPr>
        <p:spPr>
          <a:xfrm>
            <a:off x="3554280" y="3569760"/>
            <a:ext cx="3145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7960" indent="-6120" algn="ctr">
              <a:lnSpc>
                <a:spcPct val="102000"/>
              </a:lnSpc>
              <a:spcAft>
                <a:spcPts val="4589"/>
              </a:spcAft>
            </a:pPr>
            <a:r>
              <a:rPr b="1" lang="pt-BR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5"/>
              </a:rPr>
              <a:t>https://git-scm.com/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1" dur="indefinite" restart="never" nodeType="tmRoot">
          <p:childTnLst>
            <p:seq>
              <p:cTn id="592" dur="indefinite" nodeType="mainSeq">
                <p:childTnLst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7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8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1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2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6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9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0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3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4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7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8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0" y="-3924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5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6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7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8" name="CustomShape 6"/>
          <p:cNvSpPr/>
          <p:nvPr/>
        </p:nvSpPr>
        <p:spPr>
          <a:xfrm>
            <a:off x="1581840" y="207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Livros Recomendados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0" name="Picture 5777" descr=""/>
          <p:cNvPicPr/>
          <p:nvPr/>
        </p:nvPicPr>
        <p:blipFill>
          <a:blip r:embed="rId1"/>
          <a:stretch/>
        </p:blipFill>
        <p:spPr>
          <a:xfrm>
            <a:off x="1856160" y="1772280"/>
            <a:ext cx="3470040" cy="4511160"/>
          </a:xfrm>
          <a:prstGeom prst="rect">
            <a:avLst/>
          </a:prstGeom>
          <a:ln>
            <a:noFill/>
          </a:ln>
        </p:spPr>
      </p:pic>
      <p:pic>
        <p:nvPicPr>
          <p:cNvPr id="511" name="Picture 5776" descr=""/>
          <p:cNvPicPr/>
          <p:nvPr/>
        </p:nvPicPr>
        <p:blipFill>
          <a:blip r:embed="rId2"/>
          <a:stretch/>
        </p:blipFill>
        <p:spPr>
          <a:xfrm>
            <a:off x="5504400" y="1423800"/>
            <a:ext cx="4306680" cy="5067720"/>
          </a:xfrm>
          <a:prstGeom prst="rect">
            <a:avLst/>
          </a:prstGeom>
          <a:ln>
            <a:noFill/>
          </a:ln>
        </p:spPr>
      </p:pic>
      <p:sp>
        <p:nvSpPr>
          <p:cNvPr id="512" name="CustomShape 8"/>
          <p:cNvSpPr/>
          <p:nvPr/>
        </p:nvSpPr>
        <p:spPr>
          <a:xfrm>
            <a:off x="3358080" y="6346440"/>
            <a:ext cx="4068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15000"/>
              </a:lnSpc>
            </a:pPr>
            <a:r>
              <a:rPr b="1" lang="pt-BR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http://www.novatec.com.br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9" dur="indefinite" restart="never" nodeType="tmRoot">
          <p:childTnLst>
            <p:seq>
              <p:cTn id="620" dur="indefinite" nodeType="mainSeq">
                <p:childTnLst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5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6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9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0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3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4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0" y="-3924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15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16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17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18" name="CustomShape 6"/>
          <p:cNvSpPr/>
          <p:nvPr/>
        </p:nvSpPr>
        <p:spPr>
          <a:xfrm>
            <a:off x="1555920" y="220320"/>
            <a:ext cx="9804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Canais Recomendados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Imagem 1" descr=""/>
          <p:cNvPicPr/>
          <p:nvPr/>
        </p:nvPicPr>
        <p:blipFill>
          <a:blip r:embed="rId1"/>
          <a:stretch/>
        </p:blipFill>
        <p:spPr>
          <a:xfrm>
            <a:off x="6003360" y="2504520"/>
            <a:ext cx="5558400" cy="3759120"/>
          </a:xfrm>
          <a:prstGeom prst="rect">
            <a:avLst/>
          </a:prstGeom>
          <a:ln>
            <a:noFill/>
          </a:ln>
        </p:spPr>
      </p:pic>
      <p:pic>
        <p:nvPicPr>
          <p:cNvPr id="521" name="Imagem 5" descr=""/>
          <p:cNvPicPr/>
          <p:nvPr/>
        </p:nvPicPr>
        <p:blipFill>
          <a:blip r:embed="rId2"/>
          <a:stretch/>
        </p:blipFill>
        <p:spPr>
          <a:xfrm>
            <a:off x="238680" y="2504520"/>
            <a:ext cx="5346360" cy="3547440"/>
          </a:xfrm>
          <a:prstGeom prst="rect">
            <a:avLst/>
          </a:prstGeom>
          <a:ln>
            <a:noFill/>
          </a:ln>
        </p:spPr>
      </p:pic>
      <p:sp>
        <p:nvSpPr>
          <p:cNvPr id="522" name="CustomShape 8"/>
          <p:cNvSpPr/>
          <p:nvPr/>
        </p:nvSpPr>
        <p:spPr>
          <a:xfrm>
            <a:off x="633960" y="2009880"/>
            <a:ext cx="27244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15000"/>
              </a:lnSpc>
            </a:pPr>
            <a:r>
              <a:rPr b="1" lang="pt-BR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http://www.thiengo.com.br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9"/>
          <p:cNvSpPr/>
          <p:nvPr/>
        </p:nvSpPr>
        <p:spPr>
          <a:xfrm>
            <a:off x="6004440" y="1962360"/>
            <a:ext cx="48535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15000"/>
              </a:lnSpc>
            </a:pPr>
            <a:r>
              <a:rPr b="1" lang="pt-BR" sz="16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https://www.youtube.com/user/slidenerd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5" dur="indefinite" restart="never" nodeType="tmRoot">
          <p:childTnLst>
            <p:seq>
              <p:cTn id="636" dur="indefinite" nodeType="mainSeq">
                <p:childTnLst>
                  <p:par>
                    <p:cTn id="637" fill="hold">
                      <p:stCondLst>
                        <p:cond delay="0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1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2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5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6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0" y="-3924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6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7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8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9" name="CustomShape 6"/>
          <p:cNvSpPr/>
          <p:nvPr/>
        </p:nvSpPr>
        <p:spPr>
          <a:xfrm>
            <a:off x="1581840" y="207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Links Extras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8"/>
          <p:cNvSpPr/>
          <p:nvPr/>
        </p:nvSpPr>
        <p:spPr>
          <a:xfrm>
            <a:off x="357840" y="1639800"/>
            <a:ext cx="11548800" cy="52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Color generator - Material Design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http://www.materialpalette.com/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Gradient Generator Help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http://angrytools.com/gradient/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Design - Devices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http://www.google.com/design/tool/devices/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Configurar memória para o Android Studio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http://tools.android.com/tech-docs/configuration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 Design - Resources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http://www.google.com/design/resources/#material-design-Guidelines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AppJavou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www.github.com/javace/appJavou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 SE JDK 8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http://www.oracle.com/technetwork/pt/java/javase/downloads/jdk8-downloads-2133151.html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Android Studio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http://developer.android.com/develop/index.html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Genymotion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www.genymotion.com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47" dur="indefinite" restart="never" nodeType="tmRoot">
          <p:childTnLst>
            <p:seq>
              <p:cTn id="648" dur="indefinite" nodeType="mainSeq">
                <p:childTnLst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3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4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4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85" name="CustomShape 6"/>
          <p:cNvSpPr/>
          <p:nvPr/>
        </p:nvSpPr>
        <p:spPr>
          <a:xfrm>
            <a:off x="1749240" y="21240"/>
            <a:ext cx="98726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8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Fundamental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8"/>
          <p:cNvSpPr/>
          <p:nvPr/>
        </p:nvSpPr>
        <p:spPr>
          <a:xfrm>
            <a:off x="-357840" y="1330920"/>
            <a:ext cx="126687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72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Orientação a Objetos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140" descr=""/>
          <p:cNvPicPr/>
          <p:nvPr/>
        </p:nvPicPr>
        <p:blipFill>
          <a:blip r:embed="rId1"/>
          <a:stretch/>
        </p:blipFill>
        <p:spPr>
          <a:xfrm>
            <a:off x="1046880" y="2608200"/>
            <a:ext cx="9633960" cy="404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0" y="-3924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4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5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6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7" name="CustomShape 6"/>
          <p:cNvSpPr/>
          <p:nvPr/>
        </p:nvSpPr>
        <p:spPr>
          <a:xfrm>
            <a:off x="1581840" y="207000"/>
            <a:ext cx="98046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Referências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8"/>
          <p:cNvSpPr/>
          <p:nvPr/>
        </p:nvSpPr>
        <p:spPr>
          <a:xfrm>
            <a:off x="357840" y="1824840"/>
            <a:ext cx="10041120" cy="31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http://olhardigital.uol.com.br/noticia/1-4-bilhao-de-dispositivos-no-mundo-rodam-android/51758/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http://www.tecmundo.com.br/sistema-operacional/60596-ios-android-windows-phone-numeros-gigantes-comparados-infografico.htm/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 u="sng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https://blog.learncafe.com/mercado-trabalho-desenvolvedores-android/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http://developer.android.com/about/dashboards/index.html/</a:t>
            </a:r>
            <a:r>
              <a:rPr b="1" lang="pt-BR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http://www.android.com/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5" dur="indefinite" restart="never" nodeType="tmRoot">
          <p:childTnLst>
            <p:seq>
              <p:cTn id="656" dur="indefinite" nodeType="mainSeq">
                <p:childTnLst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1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2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0" y="-3924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42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43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44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45" name="CustomShape 6"/>
          <p:cNvSpPr/>
          <p:nvPr/>
        </p:nvSpPr>
        <p:spPr>
          <a:xfrm>
            <a:off x="1581840" y="207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imSun"/>
                <a:ea typeface="SimSun"/>
              </a:rPr>
              <a:t>Materias do curso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7" name="Imagem 5" descr=""/>
          <p:cNvPicPr/>
          <p:nvPr/>
        </p:nvPicPr>
        <p:blipFill>
          <a:blip r:embed="rId1"/>
          <a:stretch/>
        </p:blipFill>
        <p:spPr>
          <a:xfrm>
            <a:off x="604440" y="1706400"/>
            <a:ext cx="2698560" cy="3876480"/>
          </a:xfrm>
          <a:prstGeom prst="rect">
            <a:avLst/>
          </a:prstGeom>
          <a:ln>
            <a:noFill/>
          </a:ln>
        </p:spPr>
      </p:pic>
      <p:pic>
        <p:nvPicPr>
          <p:cNvPr id="548" name="Imagem 6" descr=""/>
          <p:cNvPicPr/>
          <p:nvPr/>
        </p:nvPicPr>
        <p:blipFill>
          <a:blip r:embed="rId2"/>
          <a:stretch/>
        </p:blipFill>
        <p:spPr>
          <a:xfrm>
            <a:off x="4497120" y="1667520"/>
            <a:ext cx="2725200" cy="3951360"/>
          </a:xfrm>
          <a:prstGeom prst="rect">
            <a:avLst/>
          </a:prstGeom>
          <a:ln>
            <a:noFill/>
          </a:ln>
        </p:spPr>
      </p:pic>
      <p:pic>
        <p:nvPicPr>
          <p:cNvPr id="549" name="Imagem 12" descr=""/>
          <p:cNvPicPr/>
          <p:nvPr/>
        </p:nvPicPr>
        <p:blipFill>
          <a:blip r:embed="rId3"/>
          <a:stretch/>
        </p:blipFill>
        <p:spPr>
          <a:xfrm>
            <a:off x="8321040" y="1684800"/>
            <a:ext cx="2880000" cy="3972960"/>
          </a:xfrm>
          <a:prstGeom prst="rect">
            <a:avLst/>
          </a:prstGeom>
          <a:ln>
            <a:noFill/>
          </a:ln>
        </p:spPr>
      </p:pic>
      <p:sp>
        <p:nvSpPr>
          <p:cNvPr id="550" name="CustomShape 8"/>
          <p:cNvSpPr/>
          <p:nvPr/>
        </p:nvSpPr>
        <p:spPr>
          <a:xfrm>
            <a:off x="1141200" y="5694120"/>
            <a:ext cx="1625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Lógica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9"/>
          <p:cNvSpPr/>
          <p:nvPr/>
        </p:nvSpPr>
        <p:spPr>
          <a:xfrm>
            <a:off x="4783320" y="5744160"/>
            <a:ext cx="2765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Java + O.O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10"/>
          <p:cNvSpPr/>
          <p:nvPr/>
        </p:nvSpPr>
        <p:spPr>
          <a:xfrm>
            <a:off x="9001800" y="5756760"/>
            <a:ext cx="13636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Android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11"/>
          <p:cNvSpPr/>
          <p:nvPr/>
        </p:nvSpPr>
        <p:spPr>
          <a:xfrm>
            <a:off x="344880" y="6230520"/>
            <a:ext cx="11667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vo"/>
                <a:hlinkClick r:id="rId4"/>
              </a:rPr>
              <a:t>http://www.github.com/MarioDeAraujoCarvalho/MiniCursoAndroid</a:t>
            </a:r>
            <a:r>
              <a:rPr b="1" lang="pt-BR" sz="2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/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63" dur="indefinite" restart="never" nodeType="tmRoot">
          <p:childTnLst>
            <p:seq>
              <p:cTn id="664" dur="indefinite" nodeType="mainSeq">
                <p:childTnLst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9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0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0" y="-3924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56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57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58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59" name="CustomShape 6"/>
          <p:cNvSpPr/>
          <p:nvPr/>
        </p:nvSpPr>
        <p:spPr>
          <a:xfrm>
            <a:off x="1569240" y="294480"/>
            <a:ext cx="98046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vo"/>
              </a:rPr>
              <a:t>Tenha isso tatuado em seu coração...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1" name="Imagem 14" descr=""/>
          <p:cNvPicPr/>
          <p:nvPr/>
        </p:nvPicPr>
        <p:blipFill>
          <a:blip r:embed="rId1"/>
          <a:stretch/>
        </p:blipFill>
        <p:spPr>
          <a:xfrm>
            <a:off x="10541520" y="5574600"/>
            <a:ext cx="1649880" cy="1283040"/>
          </a:xfrm>
          <a:prstGeom prst="rect">
            <a:avLst/>
          </a:prstGeom>
          <a:ln>
            <a:noFill/>
          </a:ln>
        </p:spPr>
      </p:pic>
      <p:pic>
        <p:nvPicPr>
          <p:cNvPr id="562" name="Picture 5785" descr=""/>
          <p:cNvPicPr/>
          <p:nvPr/>
        </p:nvPicPr>
        <p:blipFill>
          <a:blip r:embed="rId2"/>
          <a:stretch/>
        </p:blipFill>
        <p:spPr>
          <a:xfrm>
            <a:off x="-105480" y="1508040"/>
            <a:ext cx="12389760" cy="5339520"/>
          </a:xfrm>
          <a:prstGeom prst="rect">
            <a:avLst/>
          </a:prstGeom>
          <a:ln>
            <a:noFill/>
          </a:ln>
        </p:spPr>
      </p:pic>
      <p:sp>
        <p:nvSpPr>
          <p:cNvPr id="563" name="CustomShape 8"/>
          <p:cNvSpPr/>
          <p:nvPr/>
        </p:nvSpPr>
        <p:spPr>
          <a:xfrm>
            <a:off x="7088400" y="2446560"/>
            <a:ext cx="4818600" cy="10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1" lang="pt-BR" sz="2800" spc="-1" strike="noStrike">
                <a:solidFill>
                  <a:srgbClr val="fefff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</a:t>
            </a:r>
            <a:r>
              <a:rPr b="1" lang="pt-BR" sz="2800" spc="-1" strike="noStrike">
                <a:solidFill>
                  <a:srgbClr val="fefff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mundo não é um grande arco-íris...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9"/>
          <p:cNvSpPr/>
          <p:nvPr/>
        </p:nvSpPr>
        <p:spPr>
          <a:xfrm>
            <a:off x="6884640" y="3375720"/>
            <a:ext cx="5130360" cy="24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1" lang="pt-BR" sz="2800" spc="-1" strike="noStrike">
                <a:solidFill>
                  <a:srgbClr val="fefff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...É um layout, com todos os tamanhos de telas da Samsung.”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pt-BR" sz="2800" spc="-1" strike="noStrike">
                <a:solidFill>
                  <a:srgbClr val="fefff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– </a:t>
            </a:r>
            <a:r>
              <a:rPr b="1" lang="pt-BR" sz="2800" spc="-1" strike="noStrike">
                <a:solidFill>
                  <a:srgbClr val="fefff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Rudson Lima, Liveo-O.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1" dur="indefinite" restart="never" nodeType="tmRoot">
          <p:childTnLst>
            <p:seq>
              <p:cTn id="672" dur="indefinite" nodeType="mainSeq">
                <p:childTnLst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7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8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3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4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0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67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68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69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70" name="CustomShape 6"/>
          <p:cNvSpPr/>
          <p:nvPr/>
        </p:nvSpPr>
        <p:spPr>
          <a:xfrm>
            <a:off x="1590120" y="180000"/>
            <a:ext cx="98046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agora?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2" name="Picture 387" descr=""/>
          <p:cNvPicPr/>
          <p:nvPr/>
        </p:nvPicPr>
        <p:blipFill>
          <a:blip r:embed="rId1"/>
          <a:stretch/>
        </p:blipFill>
        <p:spPr>
          <a:xfrm>
            <a:off x="4270680" y="1677600"/>
            <a:ext cx="4744080" cy="4909680"/>
          </a:xfrm>
          <a:prstGeom prst="rect">
            <a:avLst/>
          </a:prstGeom>
          <a:ln>
            <a:noFill/>
          </a:ln>
        </p:spPr>
      </p:pic>
      <p:sp>
        <p:nvSpPr>
          <p:cNvPr id="573" name="CustomShape 8"/>
          <p:cNvSpPr/>
          <p:nvPr/>
        </p:nvSpPr>
        <p:spPr>
          <a:xfrm>
            <a:off x="0" y="1770480"/>
            <a:ext cx="3869280" cy="2426760"/>
          </a:xfrm>
          <a:prstGeom prst="wedgeEllipseCallout">
            <a:avLst>
              <a:gd name="adj1" fmla="val 86576"/>
              <a:gd name="adj2" fmla="val 5886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>
            <a:off x="461520" y="2328480"/>
            <a:ext cx="31028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Macho, bóra lá.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 hora dos codes, Birl....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1" dur="indefinite" restart="never" nodeType="tmRoot">
          <p:childTnLst>
            <p:seq>
              <p:cTn id="692" dur="indefinite" nodeType="mainSeq">
                <p:childTnLst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7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8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3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4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1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2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3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4" name="CustomShape 6"/>
          <p:cNvSpPr/>
          <p:nvPr/>
        </p:nvSpPr>
        <p:spPr>
          <a:xfrm>
            <a:off x="1749240" y="21240"/>
            <a:ext cx="98726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8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IDE–(Plataforma)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-238680" y="2672640"/>
            <a:ext cx="12668760" cy="35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115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15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UTILIZAR?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00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01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1749240" y="21240"/>
            <a:ext cx="98726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8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#SeuLindão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Imagem 1" descr=""/>
          <p:cNvPicPr/>
          <p:nvPr/>
        </p:nvPicPr>
        <p:blipFill>
          <a:blip r:embed="rId1"/>
          <a:stretch/>
        </p:blipFill>
        <p:spPr>
          <a:xfrm>
            <a:off x="1685160" y="2416680"/>
            <a:ext cx="8958960" cy="3939840"/>
          </a:xfrm>
          <a:prstGeom prst="rect">
            <a:avLst/>
          </a:prstGeom>
          <a:ln>
            <a:noFill/>
          </a:ln>
        </p:spPr>
      </p:pic>
      <p:sp>
        <p:nvSpPr>
          <p:cNvPr id="105" name="CustomShape 8"/>
          <p:cNvSpPr/>
          <p:nvPr/>
        </p:nvSpPr>
        <p:spPr>
          <a:xfrm>
            <a:off x="1779840" y="6319800"/>
            <a:ext cx="100108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5000"/>
              </a:lnSpc>
            </a:pPr>
            <a:r>
              <a:rPr b="0" lang="pt-BR" sz="2800" spc="-1" strike="noStrike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http://developer.android.com/develop/index.html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9"/>
          <p:cNvSpPr/>
          <p:nvPr/>
        </p:nvSpPr>
        <p:spPr>
          <a:xfrm>
            <a:off x="689040" y="1341360"/>
            <a:ext cx="10270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72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Android Studio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11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12" name="CustomShape 6"/>
          <p:cNvSpPr/>
          <p:nvPr/>
        </p:nvSpPr>
        <p:spPr>
          <a:xfrm>
            <a:off x="1749240" y="21240"/>
            <a:ext cx="9872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Onde Baixar?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1467360" y="6382440"/>
            <a:ext cx="100108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5000"/>
              </a:lnSpc>
            </a:pPr>
            <a:r>
              <a:rPr b="0" lang="pt-BR" sz="2800" spc="-1" strike="noStrike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http://developer.android.com/studio/index.html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Imagem 4" descr=""/>
          <p:cNvPicPr/>
          <p:nvPr/>
        </p:nvPicPr>
        <p:blipFill>
          <a:blip r:embed="rId2"/>
          <a:stretch/>
        </p:blipFill>
        <p:spPr>
          <a:xfrm>
            <a:off x="968040" y="1782360"/>
            <a:ext cx="9925560" cy="457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-39600"/>
            <a:ext cx="12191760" cy="1589760"/>
          </a:xfrm>
          <a:custGeom>
            <a:avLst/>
            <a:gdLst/>
            <a:ahLst/>
            <a:rect l="l" t="t" r="r" b="b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solidFill>
            <a:srgbClr val="51a7f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11532600" y="212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1529360" y="548640"/>
            <a:ext cx="37728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1529360" y="1052640"/>
            <a:ext cx="360720" cy="3708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57840" y="266040"/>
            <a:ext cx="1033200" cy="8600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749240" y="21240"/>
            <a:ext cx="987264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pt-BR" sz="6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Eclipse só no céu...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7"/>
          <p:cNvSpPr/>
          <p:nvPr/>
        </p:nvSpPr>
        <p:spPr>
          <a:xfrm>
            <a:off x="8362080" y="2346480"/>
            <a:ext cx="286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 aí cara! Beleza?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Picture 5195" descr=""/>
          <p:cNvPicPr/>
          <p:nvPr/>
        </p:nvPicPr>
        <p:blipFill>
          <a:blip r:embed="rId1"/>
          <a:stretch/>
        </p:blipFill>
        <p:spPr>
          <a:xfrm>
            <a:off x="0" y="1500840"/>
            <a:ext cx="12191760" cy="5469480"/>
          </a:xfrm>
          <a:prstGeom prst="rect">
            <a:avLst/>
          </a:prstGeom>
          <a:ln>
            <a:noFill/>
          </a:ln>
        </p:spPr>
      </p:pic>
      <p:sp>
        <p:nvSpPr>
          <p:cNvPr id="124" name="CustomShape 8"/>
          <p:cNvSpPr/>
          <p:nvPr/>
        </p:nvSpPr>
        <p:spPr>
          <a:xfrm>
            <a:off x="4602240" y="5523120"/>
            <a:ext cx="3172320" cy="70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15000"/>
              </a:lnSpc>
            </a:pPr>
            <a:r>
              <a:rPr b="0" lang="pt-BR" sz="6100" spc="-1" strike="noStrike">
                <a:solidFill>
                  <a:srgbClr val="fefff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#Adeus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LibreOffice/5.3.1.2$Linux_X86_64 LibreOffice_project/30m0$Build-2</Application>
  <Words>4843</Words>
  <Paragraphs>401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2017-07-14T18:46:40Z</dcterms:created>
  <dc:creator>MARIO</dc:creator>
  <dc:description/>
  <dc:language>pt-BR</dc:language>
  <cp:lastModifiedBy/>
  <dcterms:modified xsi:type="dcterms:W3CDTF">2017-07-14T19:00:44Z</dcterms:modified>
  <cp:revision>215</cp:revision>
  <dc:subject/>
  <dc:title>df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1046-10.1.0.5707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53</vt:i4>
  </property>
</Properties>
</file>